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71" r:id="rId3"/>
    <p:sldId id="281" r:id="rId4"/>
    <p:sldId id="280" r:id="rId5"/>
    <p:sldId id="279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6-5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5870" y="2005965"/>
            <a:ext cx="6929755" cy="276225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7091045" y="3485515"/>
            <a:ext cx="297180" cy="38290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601085" y="3775075"/>
            <a:ext cx="297180" cy="38290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219700" y="3775075"/>
            <a:ext cx="297180" cy="38290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8759825" y="3775075"/>
            <a:ext cx="297180" cy="38290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6214110" y="4089400"/>
            <a:ext cx="297180" cy="38290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898265" y="4385310"/>
            <a:ext cx="297180" cy="38290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3" name="图片 2" descr="6-5_01"/>
          <p:cNvPicPr>
            <a:picLocks noChangeAspect="1"/>
          </p:cNvPicPr>
          <p:nvPr/>
        </p:nvPicPr>
        <p:blipFill>
          <a:blip r:embed="rId1"/>
          <a:srcRect l="2628"/>
          <a:stretch>
            <a:fillRect/>
          </a:stretch>
        </p:blipFill>
        <p:spPr>
          <a:xfrm>
            <a:off x="2553335" y="2275205"/>
            <a:ext cx="6892925" cy="247142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458970" y="3128645"/>
            <a:ext cx="73977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比喻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734935" y="3128645"/>
            <a:ext cx="157099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好看与温暖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02635" y="4347845"/>
            <a:ext cx="207835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本性诚实、纯朴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6-5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08835" y="2105660"/>
            <a:ext cx="7467600" cy="268859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991610" y="2861945"/>
            <a:ext cx="122555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全家编鞋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60495" y="3575050"/>
            <a:ext cx="125666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青铜卖鞋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461250" y="3575050"/>
            <a:ext cx="264668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青铜卖了自己穿的鞋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528435" y="3973830"/>
            <a:ext cx="304800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一起动手编芦花鞋，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然后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14320" y="4342130"/>
            <a:ext cx="2524125" cy="4292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让青铜背到镇上去卖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299325" y="4342130"/>
            <a:ext cx="121475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勤劳纯朴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6-5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2825" y="2169795"/>
            <a:ext cx="7061835" cy="287147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351780" y="3260725"/>
            <a:ext cx="124587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物美价廉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81980" y="3555365"/>
            <a:ext cx="73787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纯美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19700" y="3883025"/>
            <a:ext cx="1661795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一句话简单介绍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88310" y="4220210"/>
            <a:ext cx="208915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《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青铜葵花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》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的内容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50870" y="4443730"/>
            <a:ext cx="5880735" cy="4083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有助于读者了解故事的梗概，激发读者的阅读兴趣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7" grpId="0"/>
      <p:bldP spid="7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121</Words>
  <Application>WPS 演示</Application>
  <PresentationFormat>宽屏</PresentationFormat>
  <Paragraphs>32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Arial</vt:lpstr>
      <vt:lpstr>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174</cp:revision>
  <dcterms:created xsi:type="dcterms:W3CDTF">2019-06-19T02:08:00Z</dcterms:created>
  <dcterms:modified xsi:type="dcterms:W3CDTF">2025-02-08T07:45:05Z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9EF770D908F640208A93DDBA3196D570_13</vt:lpwstr>
  </property>
</Properties>
</file>