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17" r:id="rId3"/>
    <p:sldId id="318" r:id="rId4"/>
    <p:sldId id="319" r:id="rId5"/>
    <p:sldId id="320" r:id="rId6"/>
    <p:sldId id="321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7" userDrawn="1">
          <p15:clr>
            <a:srgbClr val="A4A3A4"/>
          </p15:clr>
        </p15:guide>
        <p15:guide id="2" pos="39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97"/>
        <p:guide pos="396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2590" y="923925"/>
            <a:ext cx="9041130" cy="39160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023735" y="2107565"/>
            <a:ext cx="334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58380" y="2874010"/>
            <a:ext cx="8324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ABCD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5295" y="1093470"/>
            <a:ext cx="8855710" cy="25533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667240" y="2107565"/>
            <a:ext cx="334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67240" y="2475865"/>
            <a:ext cx="334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96450" y="2859405"/>
            <a:ext cx="334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86925" y="3254375"/>
            <a:ext cx="334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6605" y="1051560"/>
            <a:ext cx="7867015" cy="46189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2745" y="852805"/>
            <a:ext cx="6829425" cy="55270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660" y="997585"/>
            <a:ext cx="7548880" cy="50850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177</cp:revision>
  <dcterms:created xsi:type="dcterms:W3CDTF">2019-06-19T02:08:00Z</dcterms:created>
  <dcterms:modified xsi:type="dcterms:W3CDTF">2025-02-06T06:30:23Z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2B5AAFC221C74473B7BD066E4C238F06_13</vt:lpwstr>
  </property>
</Properties>
</file>