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45" y="1490345"/>
            <a:ext cx="6093460" cy="3977005"/>
          </a:xfrm>
          <a:prstGeom prst="rect">
            <a:avLst/>
          </a:prstGeom>
        </p:spPr>
      </p:pic>
      <p:pic>
        <p:nvPicPr>
          <p:cNvPr id="5" name="图片 4" descr="3-2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369"/>
          <a:stretch>
            <a:fillRect/>
          </a:stretch>
        </p:blipFill>
        <p:spPr>
          <a:xfrm>
            <a:off x="6096000" y="1083310"/>
            <a:ext cx="5851525" cy="5080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05165" y="3003550"/>
            <a:ext cx="1274445" cy="288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其他国家</a:t>
            </a: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的文字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14318" y="2740660"/>
            <a:ext cx="126555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大步流星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8610" y="2753360"/>
            <a:ext cx="80708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左右开弓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51470" y="2753360"/>
            <a:ext cx="90424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五音不全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62750" y="2753360"/>
            <a:ext cx="908685" cy="250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四脚朝天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87565" y="5407025"/>
            <a:ext cx="4505960" cy="661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方法一：上网或到图书馆搜集资料 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方法二：咨询书法老师或书法爱好者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19205" y="4246880"/>
            <a:ext cx="320675" cy="227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00155" y="3989705"/>
            <a:ext cx="516890" cy="229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99520" y="4489450"/>
            <a:ext cx="4978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06690" y="5206365"/>
            <a:ext cx="1983105" cy="2609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汉字字体演变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72835" y="3231515"/>
            <a:ext cx="5127625" cy="266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我国汉字传承着中华文化，不仅存在着书写的审美，还表达着各自的意思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6" grpId="0"/>
      <p:bldP spid="16" grpId="1"/>
      <p:bldP spid="13" grpId="0"/>
      <p:bldP spid="13" grpId="1"/>
      <p:bldP spid="12" grpId="0"/>
      <p:bldP spid="12" grpId="1"/>
      <p:bldP spid="14" grpId="0"/>
      <p:bldP spid="14" grpId="1"/>
      <p:bldP spid="15" grpId="0"/>
      <p:bldP spid="15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23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