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3" r:id="rId4"/>
    <p:sldId id="295" r:id="rId5"/>
    <p:sldId id="294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1_00"/>
          <p:cNvPicPr>
            <a:picLocks noChangeAspect="1"/>
          </p:cNvPicPr>
          <p:nvPr/>
        </p:nvPicPr>
        <p:blipFill>
          <a:blip r:embed="rId1"/>
          <a:srcRect r="3119" b="38292"/>
          <a:stretch>
            <a:fillRect/>
          </a:stretch>
        </p:blipFill>
        <p:spPr>
          <a:xfrm>
            <a:off x="2522220" y="2014220"/>
            <a:ext cx="6868795" cy="23431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26230" y="3765550"/>
            <a:ext cx="71374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156200" y="4165600"/>
            <a:ext cx="536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051550" y="3765550"/>
            <a:ext cx="71374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227570" y="4165600"/>
            <a:ext cx="536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036560" y="3765550"/>
            <a:ext cx="71374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1_01"/>
          <p:cNvPicPr>
            <a:picLocks noChangeAspect="1"/>
          </p:cNvPicPr>
          <p:nvPr/>
        </p:nvPicPr>
        <p:blipFill>
          <a:blip r:embed="rId1"/>
          <a:srcRect r="18441"/>
          <a:stretch>
            <a:fillRect/>
          </a:stretch>
        </p:blipFill>
        <p:spPr>
          <a:xfrm>
            <a:off x="3143885" y="2145030"/>
            <a:ext cx="5529580" cy="19545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07815" y="3698240"/>
            <a:ext cx="45529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2515" y="2921635"/>
            <a:ext cx="187960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1270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65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270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18            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270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47  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89800" y="3698240"/>
            <a:ext cx="42672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02880" y="2921635"/>
            <a:ext cx="150812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1270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270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270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12  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  <p:bldP spid="5" grpId="0"/>
      <p:bldP spid="5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2151380"/>
            <a:ext cx="6906895" cy="2708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98645" y="3223260"/>
            <a:ext cx="2369185" cy="1359535"/>
          </a:xfrm>
          <a:prstGeom prst="rect">
            <a:avLst/>
          </a:prstGeom>
        </p:spPr>
        <p:txBody>
          <a:bodyPr wrap="square">
            <a:noAutofit/>
          </a:bodyPr>
          <a:p>
            <a:pPr marL="5080" indent="-5715" algn="l" defTabSz="266700" eaLnBrk="0" fontAlgn="base">
              <a:lnSpc>
                <a:spcPct val="131000"/>
              </a:lnSpc>
              <a:spcBef>
                <a:spcPts val="2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080" indent="-5715" algn="l" defTabSz="266700" eaLnBrk="0" fontAlgn="base">
              <a:lnSpc>
                <a:spcPct val="131000"/>
              </a:lnSpc>
              <a:spcBef>
                <a:spcPts val="2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&gt;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60                     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080" indent="-5715" algn="l" defTabSz="266700" eaLnBrk="0" fontAlgn="base">
              <a:lnSpc>
                <a:spcPct val="131000"/>
              </a:lnSpc>
              <a:spcBef>
                <a:spcPts val="2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1_03"/>
          <p:cNvPicPr>
            <a:picLocks noChangeAspect="1"/>
          </p:cNvPicPr>
          <p:nvPr/>
        </p:nvPicPr>
        <p:blipFill>
          <a:blip r:embed="rId1"/>
          <a:srcRect r="17060"/>
          <a:stretch>
            <a:fillRect/>
          </a:stretch>
        </p:blipFill>
        <p:spPr>
          <a:xfrm>
            <a:off x="2752725" y="2580005"/>
            <a:ext cx="6294120" cy="16548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08220" y="3271520"/>
            <a:ext cx="321310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57340" y="3271520"/>
            <a:ext cx="32131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94575" y="3271520"/>
            <a:ext cx="32131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4975" y="3271520"/>
            <a:ext cx="39814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4065" y="3775075"/>
            <a:ext cx="32131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2725" y="3775075"/>
            <a:ext cx="32131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31385" y="3775075"/>
            <a:ext cx="32131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70980" y="3774440"/>
            <a:ext cx="49403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94575" y="3775075"/>
            <a:ext cx="32131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12760" y="3774440"/>
            <a:ext cx="35941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WPS 演示</Application>
  <PresentationFormat>宽屏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2025-02-16T08:09:02Z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07DF5DEA2CE14456BEF29C572F27E6B1_13</vt:lpwstr>
  </property>
</Properties>
</file>