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7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0" y="818515"/>
            <a:ext cx="8932545" cy="45599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64330" y="4860925"/>
            <a:ext cx="52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93760" y="4860925"/>
            <a:ext cx="52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680" y="1036955"/>
            <a:ext cx="9105265" cy="17011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19930" y="1480820"/>
            <a:ext cx="497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11490" y="1480820"/>
            <a:ext cx="497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77815" y="965835"/>
            <a:ext cx="16179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画一画略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7230" y="987425"/>
            <a:ext cx="8780780" cy="19627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47870" y="133667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47870" y="173863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7870" y="210312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7870" y="248983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37475" y="132715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27950" y="170942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27950" y="210312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27950" y="248983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8155" y="934085"/>
            <a:ext cx="8811260" cy="26238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10205" y="297815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1050" y="296862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61740" y="297815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37685" y="2978150"/>
            <a:ext cx="525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1980" y="299720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4250" y="298767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45730" y="299720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29930" y="2978150"/>
            <a:ext cx="583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6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6895" y="931545"/>
            <a:ext cx="9295130" cy="18916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14320" y="21697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94405" y="21697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18610" y="2169795"/>
            <a:ext cx="626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6950" y="21697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38775" y="21697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9015" y="2169795"/>
            <a:ext cx="527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1320" y="21697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9980" y="215963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3705" y="2169795"/>
            <a:ext cx="55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04580" y="21697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65615" y="21697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017760" y="2169795"/>
            <a:ext cx="52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宽屏</PresentationFormat>
  <Paragraphs>66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2025-02-27T09:20:05Z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