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85" r:id="rId7"/>
    <p:sldId id="27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6505" y="1880235"/>
            <a:ext cx="6951345" cy="32613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02705" y="2969260"/>
            <a:ext cx="341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7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1709420"/>
            <a:ext cx="7070090" cy="36556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658735" y="3581400"/>
            <a:ext cx="398145" cy="4368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11415" y="4582160"/>
            <a:ext cx="1507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①②③⑤⑥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9455" y="4923790"/>
            <a:ext cx="1057275" cy="3454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④⑦⑧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215" y="1827530"/>
            <a:ext cx="7260590" cy="34804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96690" y="2590165"/>
            <a:ext cx="70294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改正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99480" y="2590165"/>
            <a:ext cx="75882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增补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8150" y="2590165"/>
            <a:ext cx="713105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删除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6530" y="2969260"/>
            <a:ext cx="71310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移动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7895" y="2969260"/>
            <a:ext cx="7226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985" y="1714500"/>
            <a:ext cx="7283450" cy="3665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53835" y="2752725"/>
            <a:ext cx="8477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00" y="3074670"/>
            <a:ext cx="1257935" cy="470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警惕性高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90850" y="4201795"/>
            <a:ext cx="33089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只见他左脚在前，右脚在后，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0850" y="4542155"/>
            <a:ext cx="6391275" cy="3803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身子稍稍向后仰，眼睛死死地盯着前方。突然，他左手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1485" y="4922520"/>
            <a:ext cx="86614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高高地将球抛起，右臂向后一扬，猛地向前发力，球便如箭一般飞了出去。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9205" y="1277620"/>
            <a:ext cx="6988810" cy="44265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8515" y="2331720"/>
            <a:ext cx="20726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君子以自强不息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8385" y="2664460"/>
            <a:ext cx="98107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不尤人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17465" y="2999105"/>
            <a:ext cx="1265555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自胜者强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36415" y="3356610"/>
            <a:ext cx="7131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忧患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44210" y="3356610"/>
            <a:ext cx="7423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安乐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25215" y="3907790"/>
            <a:ext cx="3511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93185" y="4961890"/>
            <a:ext cx="3511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0315" y="4961890"/>
            <a:ext cx="3511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3430" y="2263140"/>
            <a:ext cx="7816850" cy="24758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07310" y="3371215"/>
            <a:ext cx="6986270" cy="47815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大家好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我叫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××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，是一名四年级的学生。我喜欢唱歌，喜欢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7310" y="3771265"/>
            <a:ext cx="6928485" cy="35369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跳舞，更喜欢户外活动，其中我最擅长的就是游泳了。很高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07310" y="4125595"/>
            <a:ext cx="2178685" cy="398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兴能与大家认识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!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WPS 演示</Application>
  <PresentationFormat>宽屏</PresentationFormat>
  <Paragraphs>54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Times New Roman</vt:lpstr>
      <vt:lpstr>Arial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2025-02-08T12:00:11Z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7A781E3502AC4FB4AE28BB7028C0647B_13</vt:lpwstr>
  </property>
</Properties>
</file>