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83" r:id="rId3"/>
    <p:sldId id="287" r:id="rId4"/>
    <p:sldId id="286" r:id="rId5"/>
    <p:sldId id="285" r:id="rId6"/>
    <p:sldId id="284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5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836930"/>
            <a:ext cx="10968990" cy="48990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628140" y="4561840"/>
            <a:ext cx="179451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可以大胆想象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633085" y="4090670"/>
            <a:ext cx="229552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以他的口吻讲故事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61845" y="5027295"/>
            <a:ext cx="218186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变换情节的顺序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5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5215" y="705485"/>
            <a:ext cx="10188575" cy="55435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347470" y="4345940"/>
            <a:ext cx="9926320" cy="179641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40000"/>
              </a:lnSpc>
            </a:pPr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海力布扛着一大袋东西回到村子里。大家把他团团围住，议论纷纷，都在猜测袋子里装的是什么。海力布笑着打开袋子，把里面的猎物分给大家。一位老人拉住海力布的手说：“海力布，谢谢你，要是没有你分猎物给我，我这老头子早就饿死了。”海力布 握着老人的手说：“大爷，不客气。我以后一定打更多的猎物分给大家。”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47470" y="2233930"/>
            <a:ext cx="9884410" cy="14579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40000"/>
              </a:lnSpc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有一天， 一头小鹿突然闯进海力布的怀里，她开口对海力布说：“海力布，帮帮我们!我的妈妈被陷阱困住了，不能脱身，请你去救救她!”海力布示意小鹿赶紧带他前往陷阱处，并解救了鹿妈妈。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5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877570"/>
            <a:ext cx="10979785" cy="5102225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4537075" y="3692525"/>
            <a:ext cx="1057910" cy="34036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4537075" y="3692525"/>
            <a:ext cx="1057910" cy="93535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4537075" y="3692525"/>
            <a:ext cx="1057910" cy="143573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4527550" y="4939665"/>
            <a:ext cx="1067435" cy="74231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4520565" y="2943225"/>
            <a:ext cx="1073150" cy="199834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4528185" y="3503295"/>
            <a:ext cx="1080770" cy="143573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5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1235" y="772160"/>
            <a:ext cx="7792720" cy="56349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362825" y="2648585"/>
            <a:ext cx="161417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凝练、文雅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932738" y="199199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成语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755640" y="1991995"/>
            <a:ext cx="83185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俗语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55265" y="2648585"/>
            <a:ext cx="176530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通俗、活泼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586095" y="2322830"/>
            <a:ext cx="121856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一致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379153" y="363728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直言不讳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926263" y="330517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畏首畏尾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538788" y="397891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气急败坏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3832860" y="4884420"/>
            <a:ext cx="1264920" cy="33528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3832860" y="5560060"/>
            <a:ext cx="1264920" cy="68072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3832860" y="4892040"/>
            <a:ext cx="1273175" cy="32766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3817620" y="5554980"/>
            <a:ext cx="1257300" cy="69342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3817620" y="5888355"/>
            <a:ext cx="1298575" cy="2476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10" grpId="0"/>
      <p:bldP spid="9" grpId="0"/>
      <p:bldP spid="5" grpId="0"/>
      <p:bldP spid="12" grpId="0"/>
      <p:bldP spid="11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5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8405" y="749300"/>
            <a:ext cx="7235825" cy="58248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356600" y="4003675"/>
            <a:ext cx="2226310" cy="28829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4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农历七月初七</a:t>
            </a:r>
            <a:r>
              <a:rPr lang="zh-CN" altLang="en-US" sz="1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17135" y="5220335"/>
            <a:ext cx="120396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C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61660" y="3194050"/>
            <a:ext cx="2531745" cy="29146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穿尽红丝几万条  </a:t>
            </a:r>
            <a:endParaRPr lang="zh-CN" altLang="en-US" sz="1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975860" y="4624705"/>
            <a:ext cx="2032635" cy="2959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乞求一双巧手</a:t>
            </a:r>
            <a:endParaRPr lang="zh-CN" altLang="en-US" sz="1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385310" y="4003675"/>
            <a:ext cx="631825" cy="28829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唐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183380" y="2867025"/>
            <a:ext cx="2153920" cy="28130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七夕今宵看碧霄</a:t>
            </a:r>
            <a:endParaRPr lang="zh-CN" altLang="en-US" sz="1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211195" y="4326890"/>
            <a:ext cx="765810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牛郎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950335" y="4326890"/>
            <a:ext cx="1242695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织女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357495" y="3999230"/>
            <a:ext cx="633095" cy="2844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林杰</a:t>
            </a:r>
            <a:endParaRPr lang="zh-CN" altLang="en-US" sz="1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9" grpId="0"/>
      <p:bldP spid="13" grpId="0"/>
      <p:bldP spid="5" grpId="0"/>
      <p:bldP spid="11" grpId="0"/>
      <p:bldP spid="12" grpId="0"/>
      <p:bldP spid="8" grpId="0"/>
      <p:bldP spid="6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czZGJiMzk3NmE4MTFmY2I0NmVkOTVhODY4OTk3OTc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329</Words>
  <Application>WPS 演示</Application>
  <PresentationFormat>宽屏</PresentationFormat>
  <Paragraphs>44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可爱芦笋滑旱冰</cp:lastModifiedBy>
  <cp:revision>169</cp:revision>
  <dcterms:created xsi:type="dcterms:W3CDTF">2019-06-19T02:08:00Z</dcterms:created>
  <dcterms:modified xsi:type="dcterms:W3CDTF">2024-08-23T03:21:54Z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2052-12.1.0.17133</vt:lpwstr>
  </property>
  <property fmtid="{D5CDD505-2E9C-101B-9397-08002B2CF9AE}" pid="3" name="ICV">
    <vt:lpwstr>D009DF75EECF428FAAB9AE23E884C75C_13</vt:lpwstr>
  </property>
</Properties>
</file>