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19" r:id="rId3"/>
    <p:sldId id="320" r:id="rId4"/>
    <p:sldId id="321" r:id="rId5"/>
    <p:sldId id="322" r:id="rId6"/>
    <p:sldId id="323" r:id="rId7"/>
    <p:sldId id="324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4" userDrawn="1">
          <p15:clr>
            <a:srgbClr val="A4A3A4"/>
          </p15:clr>
        </p15:guide>
        <p15:guide id="2" pos="39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94"/>
        <p:guide pos="392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2550" y="855345"/>
            <a:ext cx="7546340" cy="572262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7642225" y="2287270"/>
            <a:ext cx="164973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中外文学名著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59775" y="2624455"/>
            <a:ext cx="100901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风土人情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82945" y="3438525"/>
            <a:ext cx="78867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梗概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90385" y="3448050"/>
            <a:ext cx="73215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节选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24655" y="3766185"/>
            <a:ext cx="341757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不畏艰险、顽强生存、积极乐观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28890" y="4293235"/>
            <a:ext cx="100901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小狐仙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25290" y="4935220"/>
            <a:ext cx="100901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错误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50610" y="4935220"/>
            <a:ext cx="100901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顽皮淘气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09460" y="4935220"/>
            <a:ext cx="100901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体贴父母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09875" y="5701030"/>
            <a:ext cx="61506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                                  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顽皮、爱冒险、机智勇敢、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善良正义、关心他人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3360" y="778510"/>
            <a:ext cx="9624695" cy="43522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643630" y="2709545"/>
            <a:ext cx="7321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夸张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50120" y="2699385"/>
            <a:ext cx="14008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激动、开心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83460" y="4692015"/>
            <a:ext cx="7321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热闹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62020" y="4692015"/>
            <a:ext cx="6258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广场上人山人海，人们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热情洋溢，仿佛整个城市都在跳动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9860" y="1002030"/>
            <a:ext cx="9465945" cy="24269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982585" y="928370"/>
            <a:ext cx="5410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略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2280" y="826770"/>
            <a:ext cx="8849995" cy="37877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89070" y="1924685"/>
            <a:ext cx="1488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一字值千金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16115" y="1914525"/>
            <a:ext cx="1488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莫道君行早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17645" y="2287905"/>
            <a:ext cx="1488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胜读十年书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16115" y="2287905"/>
            <a:ext cx="1488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路遥知马力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17645" y="2686685"/>
            <a:ext cx="15754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近山识鸟音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14185" y="3063875"/>
            <a:ext cx="5410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13650" y="3443605"/>
            <a:ext cx="5410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701530" y="3807460"/>
            <a:ext cx="5410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42225" y="4206240"/>
            <a:ext cx="5410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/>
      <p:bldP spid="5" grpId="0"/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4165" y="847725"/>
            <a:ext cx="9062720" cy="443357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262370" y="1198245"/>
            <a:ext cx="455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08705" y="4627245"/>
            <a:ext cx="455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52010" y="4636770"/>
            <a:ext cx="455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39230" y="4627245"/>
            <a:ext cx="455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74280" y="4636770"/>
            <a:ext cx="455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5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3105" y="871220"/>
            <a:ext cx="8501380" cy="498411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337685" y="1160780"/>
            <a:ext cx="7696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ABC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83355" y="3718560"/>
            <a:ext cx="13055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西游记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32270" y="3718560"/>
            <a:ext cx="13055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吴承恩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45105" y="4098290"/>
            <a:ext cx="8606155" cy="675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en-US" altLang="zh-CN" sz="1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               </a:t>
            </a:r>
            <a:r>
              <a:rPr lang="zh-CN" altLang="en-US" sz="1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三打白骨精。山中白骨精想吃</a:t>
            </a:r>
            <a:r>
              <a:rPr lang="en-US" altLang="zh-CN" sz="1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1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唐僧肉以长生不老，一变美女，二变老妇，三变老翁，迷惑唐僧，均被孙悟空识破。孙悟空打死</a:t>
            </a:r>
            <a:r>
              <a:rPr lang="en-US" altLang="zh-CN" sz="1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1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妖怪，唐僧以他滥杀无辜大怒，逐走悟空。</a:t>
            </a:r>
            <a:endParaRPr lang="zh-CN" altLang="en-US" sz="1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93160" y="4773295"/>
            <a:ext cx="8606155" cy="675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我们不要被表面现象、虚情假意、伪善的一面所蒙骗，要善于思考，</a:t>
            </a:r>
            <a:endParaRPr lang="zh-CN" altLang="en-US" sz="16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辨别真伪。</a:t>
            </a:r>
            <a:endParaRPr lang="zh-CN" altLang="en-US" sz="16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  <p:bldP spid="4" grpId="0"/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328</Words>
  <Application>WPS 演示</Application>
  <PresentationFormat>宽屏</PresentationFormat>
  <Paragraphs>70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179</cp:revision>
  <dcterms:created xsi:type="dcterms:W3CDTF">2019-06-19T02:08:00Z</dcterms:created>
  <dcterms:modified xsi:type="dcterms:W3CDTF">2025-01-23T02:14:35Z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DAC5CAAE35E1415FBE14E28F98B2FFE6_13</vt:lpwstr>
  </property>
</Properties>
</file>