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83" r:id="rId3"/>
    <p:sldId id="284" r:id="rId4"/>
    <p:sldId id="285" r:id="rId5"/>
    <p:sldId id="286" r:id="rId6"/>
    <p:sldId id="289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78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7.tiff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9.tiff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49855" y="1637665"/>
            <a:ext cx="6793230" cy="3571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5121275" y="304863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d</a:t>
            </a:r>
            <a:r>
              <a:rPr lang="en-US" altLang="zh-CN" sz="2000">
                <a:solidFill>
                  <a:srgbClr val="F0127D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à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o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4443095" y="344233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hu</a:t>
            </a:r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ì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5995035" y="381762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s</a:t>
            </a:r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ù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7183120" y="420243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yu</a:t>
            </a:r>
            <a:r>
              <a:rPr lang="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è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4020185" y="461391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b</a:t>
            </a:r>
            <a:r>
              <a:rPr lang="en-US" altLang="en-US" sz="2000">
                <a:solidFill>
                  <a:srgbClr val="F0127D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ā</a:t>
            </a:r>
            <a:r>
              <a:rPr lang="en-US" altLang="zh-CN" sz="2000">
                <a:solidFill>
                  <a:srgbClr val="F0127D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n </a:t>
            </a:r>
            <a:endParaRPr lang="en-US" altLang="zh-CN" sz="2000">
              <a:solidFill>
                <a:srgbClr val="F0127D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27325" y="2139950"/>
            <a:ext cx="6748780" cy="252222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3332480" y="2809240"/>
            <a:ext cx="151193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图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画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课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6118225" y="2820035"/>
            <a:ext cx="129159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教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室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8225790" y="281622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座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位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3152140" y="385762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摆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满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6993890" y="38925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抢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着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8610" y="1944370"/>
            <a:ext cx="6550025" cy="29464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4785360" y="315531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注视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5522595" y="355092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审视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3735070" y="39458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环视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4350385" y="433133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仰视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  <p:bldP spid="6" grpId="0"/>
      <p:bldP spid="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69565" y="2065655"/>
            <a:ext cx="6486525" cy="1363345"/>
          </a:xfrm>
          <a:prstGeom prst="rect">
            <a:avLst/>
          </a:prstGeom>
        </p:spPr>
      </p:pic>
      <p:pic>
        <p:nvPicPr>
          <p:cNvPr id="3" name="图片 2" descr="5-2-1_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6220" y="3394710"/>
            <a:ext cx="6588760" cy="9734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5817870" y="283083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7080250" y="335724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7713980" y="377698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2-1_01"/>
          <p:cNvPicPr>
            <a:picLocks noChangeAspect="1"/>
          </p:cNvPicPr>
          <p:nvPr/>
        </p:nvPicPr>
        <p:blipFill>
          <a:blip r:embed="rId1"/>
          <a:srcRect l="1870" r="1526"/>
          <a:stretch>
            <a:fillRect/>
          </a:stretch>
        </p:blipFill>
        <p:spPr>
          <a:xfrm>
            <a:off x="461645" y="1149985"/>
            <a:ext cx="5716905" cy="4491990"/>
          </a:xfrm>
          <a:prstGeom prst="rect">
            <a:avLst/>
          </a:prstGeom>
        </p:spPr>
      </p:pic>
      <p:pic>
        <p:nvPicPr>
          <p:cNvPr id="3" name="图片 2" descr="5-2-1_02"/>
          <p:cNvPicPr>
            <a:picLocks noChangeAspect="1"/>
          </p:cNvPicPr>
          <p:nvPr/>
        </p:nvPicPr>
        <p:blipFill>
          <a:blip r:embed="rId2"/>
          <a:srcRect l="2921" r="2052"/>
          <a:stretch>
            <a:fillRect/>
          </a:stretch>
        </p:blipFill>
        <p:spPr>
          <a:xfrm>
            <a:off x="6178550" y="1526540"/>
            <a:ext cx="5914390" cy="367220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7095490" y="1380490"/>
            <a:ext cx="165354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认认真真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8290560" y="1380490"/>
            <a:ext cx="185166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老老实实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7809230" y="1743075"/>
            <a:ext cx="162052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和颜悦色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6457950" y="2956560"/>
            <a:ext cx="120459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哈哈大笑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10514330" y="2947670"/>
            <a:ext cx="139065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审视杨桃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10109835" y="357124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89</Words>
  <Application>WPS 演示</Application>
  <PresentationFormat>宽屏</PresentationFormat>
  <Paragraphs>46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楷体</vt:lpstr>
      <vt:lpstr>Arial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176</cp:revision>
  <dcterms:created xsi:type="dcterms:W3CDTF">2019-06-19T02:08:00Z</dcterms:created>
  <dcterms:modified xsi:type="dcterms:W3CDTF">2025-02-13T07:16:53Z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1A4F7C1209484AECB6AB22E65AC98F28_13</vt:lpwstr>
  </property>
</Properties>
</file>