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3"/>
        <p:guide pos="392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6070" y="1099185"/>
            <a:ext cx="6500495" cy="5196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05300" y="4944110"/>
            <a:ext cx="7493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6450" y="3996690"/>
            <a:ext cx="5771515" cy="1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81325" y="4341495"/>
            <a:ext cx="3651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82340" y="2572385"/>
            <a:ext cx="650240" cy="351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~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10205" y="2841625"/>
            <a:ext cx="650240" cy="351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~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5325" y="2841625"/>
            <a:ext cx="610235" cy="351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~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84855" y="3825875"/>
            <a:ext cx="650240" cy="351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~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6315" y="3825875"/>
            <a:ext cx="650240" cy="351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~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4240" y="5565140"/>
            <a:ext cx="962025" cy="459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明瑟楼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85160" y="5781675"/>
            <a:ext cx="3907155" cy="514350"/>
          </a:xfrm>
          <a:prstGeom prst="rect">
            <a:avLst/>
          </a:prstGeom>
        </p:spPr>
        <p:txBody>
          <a:bodyPr wrap="square">
            <a:noAutofit/>
          </a:bodyPr>
          <a:p>
            <a:pPr marL="247650" indent="0" algn="l" defTabSz="266700" eaLnBrk="0" fontAlgn="base">
              <a:lnSpc>
                <a:spcPct val="137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小巧、凌驾于一切建筑之上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225" y="1363345"/>
            <a:ext cx="6543040" cy="46589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20720" y="3769360"/>
            <a:ext cx="6895465" cy="82677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南门一鸽子广场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鸵鸟馆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鸳鸯湖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天鹅湖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两栖爬行馆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海洋馆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大熊猫园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猛兽馆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鹦鹉馆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猴园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西北门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0720" y="5340350"/>
            <a:ext cx="5080000" cy="4800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穿过鸽子广场往东，就来到了鸳鸯湖。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WPS 演示</Application>
  <PresentationFormat>宽屏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Constantia</vt:lpstr>
      <vt:lpstr>Times New Roman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2025-02-07T14:58:47Z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6888A4966B2D41D89C279524DC8BE630_13</vt:lpwstr>
  </property>
</Properties>
</file>