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71" r:id="rId3"/>
    <p:sldId id="281" r:id="rId4"/>
    <p:sldId id="280" r:id="rId5"/>
    <p:sldId id="279" r:id="rId6"/>
    <p:sldId id="287" r:id="rId7"/>
    <p:sldId id="286" r:id="rId8"/>
    <p:sldId id="285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39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88"/>
        <p:guide pos="391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8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1915" y="2184400"/>
            <a:ext cx="7258050" cy="233616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455795" y="3863975"/>
            <a:ext cx="401955" cy="3994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96915" y="3863975"/>
            <a:ext cx="478790" cy="3994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16825" y="3863975"/>
            <a:ext cx="478790" cy="3994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83075" y="4195445"/>
            <a:ext cx="431165" cy="4673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83935" y="4195445"/>
            <a:ext cx="478790" cy="3994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674610" y="4195445"/>
            <a:ext cx="421005" cy="3994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8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5370" y="2905125"/>
            <a:ext cx="7188200" cy="10471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067675" y="3183890"/>
            <a:ext cx="1076325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告示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牌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05730" y="3562985"/>
            <a:ext cx="768985" cy="3263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禁止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33715" y="3563620"/>
            <a:ext cx="742315" cy="3886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重罚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8-2_02"/>
          <p:cNvPicPr>
            <a:picLocks noChangeAspect="1"/>
          </p:cNvPicPr>
          <p:nvPr/>
        </p:nvPicPr>
        <p:blipFill>
          <a:blip r:embed="rId1"/>
          <a:srcRect l="910" r="9893"/>
          <a:stretch>
            <a:fillRect/>
          </a:stretch>
        </p:blipFill>
        <p:spPr>
          <a:xfrm>
            <a:off x="2382520" y="2830830"/>
            <a:ext cx="7033895" cy="11664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028440" y="3175000"/>
            <a:ext cx="472440" cy="3695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私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80685" y="3175000"/>
            <a:ext cx="472440" cy="3695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思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32930" y="3175000"/>
            <a:ext cx="472440" cy="3695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司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07070" y="3175000"/>
            <a:ext cx="47244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撕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77055" y="3544570"/>
            <a:ext cx="511175" cy="3898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踪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07710" y="3544570"/>
            <a:ext cx="45275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宗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67855" y="3573780"/>
            <a:ext cx="437515" cy="4235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踪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07070" y="3573780"/>
            <a:ext cx="443865" cy="3606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棕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8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9785" y="2266315"/>
            <a:ext cx="7515225" cy="25558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819400" y="3333115"/>
            <a:ext cx="8162925" cy="3949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秋风用他的神奇画笔将田野涂成了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一片金黄，秋雨给峡谷穿上了一件五颜六色的花衣裳。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25060" y="4027805"/>
            <a:ext cx="722630" cy="3505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语言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09890" y="4027805"/>
            <a:ext cx="1220470" cy="3505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大声斥责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03390" y="4378325"/>
            <a:ext cx="2637790" cy="433070"/>
          </a:xfrm>
          <a:prstGeom prst="rect">
            <a:avLst/>
          </a:prstGeom>
        </p:spPr>
        <p:txBody>
          <a:bodyPr wrap="square">
            <a:spAutoFit/>
          </a:bodyPr>
          <a:p>
            <a:pPr marL="229870" indent="-229870" algn="l" defTabSz="266700" eaLnBrk="0" fontAlgn="base">
              <a:lnSpc>
                <a:spcPct val="139000"/>
              </a:lnSpc>
              <a:spcBef>
                <a:spcPts val="80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他不想与人分享自己的花园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8-2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7195" y="1791970"/>
            <a:ext cx="6277610" cy="32734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575050" y="3035300"/>
            <a:ext cx="1526540" cy="473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赶走孩子们，砌起高墙</a:t>
            </a:r>
            <a:endParaRPr lang="zh-CN" altLang="en-US" sz="1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11165" y="3137535"/>
            <a:ext cx="1410970" cy="2876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没能进入花园</a:t>
            </a:r>
            <a:endParaRPr lang="zh-CN" altLang="en-US" sz="1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00900" y="3138170"/>
            <a:ext cx="1718310" cy="3365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凄凉，了无生机</a:t>
            </a:r>
            <a:endParaRPr lang="zh-CN" altLang="en-US" sz="1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75050" y="3425190"/>
            <a:ext cx="1657350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拆掉围墙，欢迎孩子们入园</a:t>
            </a:r>
            <a:endParaRPr lang="zh-CN" altLang="en-US" sz="1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72100" y="3474085"/>
            <a:ext cx="1828800" cy="2857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在花园里尽情地玩耍</a:t>
            </a:r>
            <a:endParaRPr lang="zh-CN" altLang="en-US" sz="1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71410" y="3474720"/>
            <a:ext cx="1086485" cy="3067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美丽、欢乐</a:t>
            </a:r>
            <a:endParaRPr lang="zh-CN" altLang="en-US" sz="1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28820" y="3809365"/>
            <a:ext cx="5604510" cy="302260"/>
          </a:xfrm>
          <a:prstGeom prst="rect">
            <a:avLst/>
          </a:prstGeom>
        </p:spPr>
        <p:txBody>
          <a:bodyPr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一个巨人将孩子们赶出自己的花园并砌起围墙阻止他们进入，</a:t>
            </a:r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但从此</a:t>
            </a:r>
            <a:endParaRPr lang="zh-CN" altLang="en-US" sz="1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17900" y="4139565"/>
            <a:ext cx="6232525" cy="30670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花园没有了春天和快乐。巨人看到这样的景象非常后悔，他醒悟之后便拆</a:t>
            </a:r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除</a:t>
            </a:r>
            <a:endParaRPr lang="zh-CN" altLang="en-US" sz="1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17900" y="4412615"/>
            <a:ext cx="3824605" cy="30670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了围墙并欢迎孩子们</a:t>
            </a:r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在他的花园里快乐玩耍</a:t>
            </a:r>
            <a:endParaRPr lang="zh-CN" altLang="en-US" sz="1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44390" y="4733925"/>
            <a:ext cx="3144520" cy="30670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能和大家分享的快乐才是真正的快乐</a:t>
            </a:r>
            <a:endParaRPr lang="zh-CN" altLang="en-US" sz="1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8-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8275" y="811530"/>
            <a:ext cx="6391910" cy="575183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004685" y="2585085"/>
            <a:ext cx="1819910" cy="95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900680" y="2872740"/>
            <a:ext cx="536067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088890" y="4979035"/>
            <a:ext cx="614680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巨人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31720" y="5245100"/>
            <a:ext cx="3145790" cy="287020"/>
          </a:xfrm>
          <a:prstGeom prst="rect">
            <a:avLst/>
          </a:prstGeom>
        </p:spPr>
        <p:txBody>
          <a:bodyPr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巨人之前很凶狠，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孩子们很害怕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67200" y="5594350"/>
            <a:ext cx="1312545" cy="3181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呵护、关爱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74765" y="5575300"/>
            <a:ext cx="2272030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已经认识并改正了错误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02330" y="6118225"/>
            <a:ext cx="5575300" cy="4095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巨人帮助小男孩并拆除了围墙，花园又成了孩子们的乐园。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8-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3975" y="1819275"/>
            <a:ext cx="6583045" cy="33153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298825" y="3096260"/>
            <a:ext cx="482282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有你们才会有春天，欢迎来我的花园玩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!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16910" y="3702685"/>
            <a:ext cx="5716270" cy="11690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孩子们在巨人的花园里尽情地玩耍：有的站在巨人的肩膀上高兴地摇摆，有的懒洋洋地躺在巨人的肚子上晒太阳，有的躲在大树的后面和巨人玩捉迷藏。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391</Words>
  <Application>WPS 演示</Application>
  <PresentationFormat>宽屏</PresentationFormat>
  <Paragraphs>80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Arial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174</cp:revision>
  <dcterms:created xsi:type="dcterms:W3CDTF">2019-06-19T02:08:00Z</dcterms:created>
  <dcterms:modified xsi:type="dcterms:W3CDTF">2025-02-08T14:30:27Z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DB88863FCB3346FDBCE8EDB08ABE2061_13</vt:lpwstr>
  </property>
</Properties>
</file>