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8420" y="1731645"/>
            <a:ext cx="6995795" cy="339471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570605" y="3763010"/>
            <a:ext cx="1094105" cy="4229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664710" y="3763010"/>
            <a:ext cx="1094105" cy="4229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58815" y="3763010"/>
            <a:ext cx="1022985" cy="4229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81800" y="3763010"/>
            <a:ext cx="1094105" cy="4229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75905" y="3763010"/>
            <a:ext cx="1094105" cy="4229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16750" y="3356610"/>
            <a:ext cx="358140" cy="320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605" y="4536440"/>
            <a:ext cx="2564130" cy="7626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61735" y="4536440"/>
            <a:ext cx="2564130" cy="76263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260590" y="4185920"/>
            <a:ext cx="3581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/>
      <p:bldP spid="11" grpId="1"/>
      <p:bldP spid="13" grpId="0" bldLvl="0" animBg="1"/>
      <p:bldP spid="13" grpId="1" animBg="1"/>
      <p:bldP spid="14" grpId="0" bldLvl="0" animBg="1"/>
      <p:bldP spid="14" grpId="1" animBg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442845"/>
            <a:ext cx="6958330" cy="23577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0" y="3996690"/>
            <a:ext cx="32766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0645" y="4347210"/>
            <a:ext cx="3581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4020" y="3996690"/>
            <a:ext cx="32702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6350" y="4347210"/>
            <a:ext cx="32766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2353945"/>
            <a:ext cx="7175500" cy="2330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60515" y="3368675"/>
            <a:ext cx="339090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1635" y="3808730"/>
            <a:ext cx="35814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0690" y="4250690"/>
            <a:ext cx="338455" cy="433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035" y="2379345"/>
            <a:ext cx="7313930" cy="2483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4850" y="2946400"/>
            <a:ext cx="74358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皮皮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2025-02-13T10:09:19Z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968015813B504926B7E5621CEA4EFDE1_13</vt:lpwstr>
  </property>
</Properties>
</file>