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8" r:id="rId3"/>
    <p:sldId id="271" r:id="rId4"/>
    <p:sldId id="287" r:id="rId5"/>
    <p:sldId id="286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755" y="1667510"/>
            <a:ext cx="6854825" cy="35229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72605" y="3148965"/>
            <a:ext cx="384175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72605" y="4264660"/>
            <a:ext cx="38417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-2_01"/>
          <p:cNvPicPr>
            <a:picLocks noChangeAspect="1"/>
          </p:cNvPicPr>
          <p:nvPr/>
        </p:nvPicPr>
        <p:blipFill>
          <a:blip r:embed="rId1"/>
          <a:srcRect r="22175"/>
          <a:stretch>
            <a:fillRect/>
          </a:stretch>
        </p:blipFill>
        <p:spPr>
          <a:xfrm>
            <a:off x="2728595" y="2371725"/>
            <a:ext cx="6477000" cy="21139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238365" y="3727450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98010" y="4055745"/>
            <a:ext cx="39433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9060" y="4055745"/>
            <a:ext cx="506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54215" y="4055745"/>
            <a:ext cx="4451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080" y="2243455"/>
            <a:ext cx="7609205" cy="2178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32885" y="2175510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6610" y="2329815"/>
            <a:ext cx="8019415" cy="1506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03775" y="3260725"/>
            <a:ext cx="19253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360°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45°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710" y="1818005"/>
            <a:ext cx="7536815" cy="2106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09770" y="4219575"/>
            <a:ext cx="2540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175(cm²)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Times New Roman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1799768C596E45B49D7F68CF1849808E_13</vt:lpwstr>
  </property>
</Properties>
</file>