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6" r:id="rId3"/>
    <p:sldId id="297" r:id="rId4"/>
    <p:sldId id="298" r:id="rId5"/>
    <p:sldId id="299" r:id="rId6"/>
    <p:sldId id="300" r:id="rId7"/>
    <p:sldId id="30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7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2"/>
        <p:guide pos="375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2510" y="1256665"/>
            <a:ext cx="10498455" cy="4194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444230" y="4510405"/>
            <a:ext cx="129794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___ __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332855" y="5029835"/>
            <a:ext cx="129794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___ __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912350" y="4444365"/>
            <a:ext cx="88265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miáo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912350" y="4931410"/>
            <a:ext cx="65659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qǐn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6" grpId="0"/>
      <p:bldP spid="6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8880" y="1236345"/>
            <a:ext cx="9575800" cy="39693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2741930" y="2262505"/>
            <a:ext cx="93027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晴</a:t>
            </a:r>
            <a:endParaRPr lang="zh-CN" altLang="en-US" sz="4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878580" y="2262505"/>
            <a:ext cx="93027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青</a:t>
            </a:r>
            <a:endParaRPr lang="zh-CN" altLang="en-US" sz="4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148580" y="2262505"/>
            <a:ext cx="1308100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清清</a:t>
            </a:r>
            <a:endParaRPr lang="zh-CN" altLang="en-US" sz="4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514090" y="3513455"/>
            <a:ext cx="93027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请</a:t>
            </a:r>
            <a:endParaRPr lang="zh-CN" altLang="en-US" sz="4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559550" y="3429000"/>
            <a:ext cx="93027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生</a:t>
            </a:r>
            <a:endParaRPr lang="zh-CN" altLang="en-US" sz="4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150225" y="3429000"/>
            <a:ext cx="930275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苗</a:t>
            </a:r>
            <a:endParaRPr lang="zh-CN" altLang="en-US" sz="4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4615180" y="4219575"/>
            <a:ext cx="53340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目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8216900" y="4219575"/>
            <a:ext cx="53340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忄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157595" y="4745355"/>
            <a:ext cx="53340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TW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㇊</a:t>
            </a:r>
            <a:endParaRPr lang="zh-TW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358265"/>
            <a:ext cx="11207750" cy="4084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907530" y="3221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076065" y="3221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503045" y="3221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935720" y="3221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898900" y="3726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022465" y="3726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146030" y="37268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3566160" y="42652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727835"/>
            <a:ext cx="10659745" cy="2999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1786890" y="2967355"/>
            <a:ext cx="6908800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我们要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爱护学校里的一草一木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431925" y="4028440"/>
            <a:ext cx="6908800" cy="790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</a:t>
            </a:r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应该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小动物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3630" y="828040"/>
            <a:ext cx="7752715" cy="5416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939915" y="3653155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650990" y="4309110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575425" y="4965065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165340" y="5621020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3155" y="994410"/>
            <a:ext cx="6906260" cy="52654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6768465" y="994410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951980" y="1591310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768465" y="2188210"/>
            <a:ext cx="684530" cy="5264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О</a:t>
            </a:r>
            <a:endParaRPr lang="zh-CN" altLang="en-US" sz="4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140710" y="5583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4728210" y="5583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258560" y="5583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910195" y="55835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  <p:bldP spid="12" grpId="0"/>
      <p:bldP spid="12" grpId="1"/>
      <p:bldP spid="8" grpId="0"/>
      <p:bldP spid="8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93</Words>
  <Application>WPS 演示</Application>
  <PresentationFormat>宽屏</PresentationFormat>
  <Paragraphs>69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MS PGothic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193</cp:revision>
  <dcterms:created xsi:type="dcterms:W3CDTF">2019-06-19T02:08:00Z</dcterms:created>
  <dcterms:modified xsi:type="dcterms:W3CDTF">2025-02-13T07:27:53Z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